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  <p:sldMasterId id="2147483663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931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5c63134d0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g5c63134d0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c63134d04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g5c63134d04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5c63134d04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3" name="Google Shape;123;g5c63134d04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5c63134d04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9" name="Google Shape;129;g5c63134d04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5c63134d04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g5c63134d04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5c675b96e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g5c675b96e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5c63134d04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g5c63134d04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5c63134d04_4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Google Shape;153;g5c63134d04_4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/>
              <a:t>Framed by prosocial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en-GB" sz="11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Joanna Macey’s work - the ‘Great Turning’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en-GB" sz="11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Mapping</a:t>
            </a:r>
            <a:r>
              <a:rPr lang="en-GB"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1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her 4 stage cyclical process onto matrix  (we already do this stuff!)</a:t>
            </a:r>
            <a:endParaRPr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Arial"/>
              <a:buNone/>
            </a:pPr>
            <a:endParaRPr sz="1100" b="0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en-GB" sz="11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The integral perspective -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Arial"/>
              <a:buNone/>
            </a:pPr>
            <a:endParaRPr sz="1100" b="0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en-GB" sz="11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James Lovelock’s Gaia hypothesis as introduction to systems thinking</a:t>
            </a:r>
            <a:endParaRPr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Arial"/>
              <a:buNone/>
            </a:pPr>
            <a:endParaRPr sz="1100" b="0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en-GB" sz="11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Shifting perspectives for second spin around matrix - </a:t>
            </a:r>
            <a:endParaRPr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Arial"/>
              <a:buNone/>
            </a:pPr>
            <a:r>
              <a:rPr lang="en-GB" sz="11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I, here, now - goes  to  - Us, here, now</a:t>
            </a:r>
            <a:endParaRPr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Arial"/>
              <a:buNone/>
            </a:pPr>
            <a:endParaRPr sz="1100" b="0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en-GB" sz="11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Introducing Elinor Ostrom’s evolutionary design principles and Rittel’s ‘wicked’ problems as cautionary guiding principles before leaping to committed actions (OR wallowing in despair)</a:t>
            </a:r>
            <a:endParaRPr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Arial"/>
              <a:buNone/>
            </a:pPr>
            <a:endParaRPr sz="1100" b="0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en-GB" sz="11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The Deep Adaptation perspective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5c63134d04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g5c63134d04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5c63134d04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g5c63134d04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5c63134d04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" name="Google Shape;81;g5c63134d04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c63134d04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g5c63134d04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c63134d04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g5c63134d04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c63134d04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g5c63134d04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5c63134d04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g5c63134d04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5c63134d04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g5c63134d04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5"/>
          <p:cNvSpPr txBox="1">
            <a:spLocks noGrp="1"/>
          </p:cNvSpPr>
          <p:nvPr>
            <p:ph type="title"/>
          </p:nvPr>
        </p:nvSpPr>
        <p:spPr>
          <a:xfrm>
            <a:off x="1619672" y="0"/>
            <a:ext cx="7524328" cy="884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5"/>
          <p:cNvSpPr txBox="1">
            <a:spLocks noGrp="1"/>
          </p:cNvSpPr>
          <p:nvPr>
            <p:ph type="body"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3F3F3F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55" name="Google Shape;55;p15"/>
          <p:cNvSpPr txBox="1">
            <a:spLocks noGrp="1"/>
          </p:cNvSpPr>
          <p:nvPr>
            <p:ph type="body" idx="2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3F3F3F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6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body"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3F3F3F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59" name="Google Shape;59;p16"/>
          <p:cNvSpPr txBox="1">
            <a:spLocks noGrp="1"/>
          </p:cNvSpPr>
          <p:nvPr>
            <p:ph type="body" idx="2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3F3F3F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7"/>
          <p:cNvSpPr txBox="1">
            <a:spLocks noGrp="1"/>
          </p:cNvSpPr>
          <p:nvPr>
            <p:ph type="title"/>
          </p:nvPr>
        </p:nvSpPr>
        <p:spPr>
          <a:xfrm>
            <a:off x="1592325" y="0"/>
            <a:ext cx="7551600" cy="15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5200" b="0">
                <a:solidFill>
                  <a:schemeClr val="dk1"/>
                </a:solidFill>
              </a:rPr>
              <a:t>You should’ve told me</a:t>
            </a:r>
            <a:endParaRPr b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/>
              <a:t>(ACT like it matters)</a:t>
            </a:r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body" idx="1"/>
          </p:nvPr>
        </p:nvSpPr>
        <p:spPr>
          <a:xfrm>
            <a:off x="1925387" y="1417174"/>
            <a:ext cx="6912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-GB"/>
              <a:t>ACBS Dublin 2019 - a song of the ultimate follies</a:t>
            </a:r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body" idx="2"/>
          </p:nvPr>
        </p:nvSpPr>
        <p:spPr>
          <a:xfrm>
            <a:off x="1990050" y="2004049"/>
            <a:ext cx="6912900" cy="26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Written in 1987 during growing concern about the hole in the ozone layer and referencing a few other concerns of the time</a:t>
            </a:r>
            <a:endParaRPr sz="2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Last verse &amp; chorus written this year</a:t>
            </a:r>
            <a:endParaRPr sz="2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6"/>
          <p:cNvSpPr txBox="1">
            <a:spLocks noGrp="1"/>
          </p:cNvSpPr>
          <p:nvPr>
            <p:ph type="title"/>
          </p:nvPr>
        </p:nvSpPr>
        <p:spPr>
          <a:xfrm>
            <a:off x="1619672" y="0"/>
            <a:ext cx="7524300" cy="8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b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0">
                <a:solidFill>
                  <a:schemeClr val="dk1"/>
                </a:solidFill>
              </a:rPr>
              <a:t>Verse 3</a:t>
            </a:r>
            <a:endParaRPr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/>
          </a:p>
        </p:txBody>
      </p:sp>
      <p:sp>
        <p:nvSpPr>
          <p:cNvPr id="120" name="Google Shape;120;p26"/>
          <p:cNvSpPr txBox="1">
            <a:spLocks noGrp="1"/>
          </p:cNvSpPr>
          <p:nvPr>
            <p:ph type="body" idx="2"/>
          </p:nvPr>
        </p:nvSpPr>
        <p:spPr>
          <a:xfrm>
            <a:off x="1990056" y="1664245"/>
            <a:ext cx="6912900" cy="29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And everybody knows now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How it’s trendy to be green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But it’s not a CONSUMING passion for us 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No, know what I mean …?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None/>
            </a:pP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7"/>
          <p:cNvSpPr txBox="1">
            <a:spLocks noGrp="1"/>
          </p:cNvSpPr>
          <p:nvPr>
            <p:ph type="title"/>
          </p:nvPr>
        </p:nvSpPr>
        <p:spPr>
          <a:xfrm>
            <a:off x="1619672" y="0"/>
            <a:ext cx="7524300" cy="8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 b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0">
                <a:solidFill>
                  <a:schemeClr val="dk1"/>
                </a:solidFill>
              </a:rPr>
              <a:t>Mid 8</a:t>
            </a:r>
            <a:endParaRPr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/>
          </a:p>
        </p:txBody>
      </p:sp>
      <p:sp>
        <p:nvSpPr>
          <p:cNvPr id="126" name="Google Shape;126;p27"/>
          <p:cNvSpPr txBox="1">
            <a:spLocks noGrp="1"/>
          </p:cNvSpPr>
          <p:nvPr>
            <p:ph type="body" idx="2"/>
          </p:nvPr>
        </p:nvSpPr>
        <p:spPr>
          <a:xfrm>
            <a:off x="1990056" y="1664245"/>
            <a:ext cx="6912900" cy="29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We’d give the earth, to get our world back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We’ll even … go to war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But it’s all of us now that’s under attack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For not taking enough notice before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8"/>
          <p:cNvSpPr txBox="1">
            <a:spLocks noGrp="1"/>
          </p:cNvSpPr>
          <p:nvPr>
            <p:ph type="title"/>
          </p:nvPr>
        </p:nvSpPr>
        <p:spPr>
          <a:xfrm>
            <a:off x="1619672" y="0"/>
            <a:ext cx="7524300" cy="8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 b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0">
                <a:solidFill>
                  <a:schemeClr val="dk1"/>
                </a:solidFill>
              </a:rPr>
              <a:t>chorus</a:t>
            </a:r>
            <a:endParaRPr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/>
          </a:p>
        </p:txBody>
      </p:sp>
      <p:sp>
        <p:nvSpPr>
          <p:cNvPr id="132" name="Google Shape;132;p28"/>
          <p:cNvSpPr txBox="1">
            <a:spLocks noGrp="1"/>
          </p:cNvSpPr>
          <p:nvPr>
            <p:ph type="body" idx="2"/>
          </p:nvPr>
        </p:nvSpPr>
        <p:spPr>
          <a:xfrm>
            <a:off x="1724500" y="1664250"/>
            <a:ext cx="7419600" cy="29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And they should’ve told us, (we wish they’d told us)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That our world was gonna end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None/>
            </a:pPr>
            <a:endParaRPr sz="2400">
              <a:solidFill>
                <a:srgbClr val="424D1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9"/>
          <p:cNvSpPr txBox="1">
            <a:spLocks noGrp="1"/>
          </p:cNvSpPr>
          <p:nvPr>
            <p:ph type="title"/>
          </p:nvPr>
        </p:nvSpPr>
        <p:spPr>
          <a:xfrm>
            <a:off x="1619672" y="0"/>
            <a:ext cx="7524300" cy="8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b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0">
                <a:solidFill>
                  <a:schemeClr val="dk1"/>
                </a:solidFill>
              </a:rPr>
              <a:t>Last Verse </a:t>
            </a:r>
            <a:endParaRPr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/>
          </a:p>
        </p:txBody>
      </p:sp>
      <p:sp>
        <p:nvSpPr>
          <p:cNvPr id="138" name="Google Shape;138;p29"/>
          <p:cNvSpPr txBox="1">
            <a:spLocks noGrp="1"/>
          </p:cNvSpPr>
          <p:nvPr>
            <p:ph type="body" idx="2"/>
          </p:nvPr>
        </p:nvSpPr>
        <p:spPr>
          <a:xfrm>
            <a:off x="1694500" y="1664250"/>
            <a:ext cx="7362900" cy="29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It’s thirty years later now and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We’re chilled without CFC’s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But we’re sweating it out in our global green house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Hotting up … exponentially!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None/>
            </a:pP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0"/>
          <p:cNvSpPr txBox="1">
            <a:spLocks noGrp="1"/>
          </p:cNvSpPr>
          <p:nvPr>
            <p:ph type="title"/>
          </p:nvPr>
        </p:nvSpPr>
        <p:spPr>
          <a:xfrm>
            <a:off x="1619672" y="0"/>
            <a:ext cx="7524300" cy="8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 b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0">
                <a:solidFill>
                  <a:schemeClr val="dk1"/>
                </a:solidFill>
              </a:rPr>
              <a:t>Mid 8</a:t>
            </a:r>
            <a:endParaRPr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/>
          </a:p>
        </p:txBody>
      </p:sp>
      <p:sp>
        <p:nvSpPr>
          <p:cNvPr id="144" name="Google Shape;144;p30"/>
          <p:cNvSpPr txBox="1">
            <a:spLocks noGrp="1"/>
          </p:cNvSpPr>
          <p:nvPr>
            <p:ph type="body" idx="2"/>
          </p:nvPr>
        </p:nvSpPr>
        <p:spPr>
          <a:xfrm>
            <a:off x="1990056" y="1664245"/>
            <a:ext cx="6912900" cy="29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We’ve skewed the earth with our sense of lack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Always more of us, consuming more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Our way of life now is under attack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Never heeded the damage before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1"/>
          <p:cNvSpPr txBox="1">
            <a:spLocks noGrp="1"/>
          </p:cNvSpPr>
          <p:nvPr>
            <p:ph type="title"/>
          </p:nvPr>
        </p:nvSpPr>
        <p:spPr>
          <a:xfrm>
            <a:off x="1619675" y="0"/>
            <a:ext cx="75243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0">
                <a:solidFill>
                  <a:schemeClr val="dk1"/>
                </a:solidFill>
              </a:rPr>
              <a:t>Last Chorus </a:t>
            </a:r>
            <a:endParaRPr/>
          </a:p>
        </p:txBody>
      </p:sp>
      <p:sp>
        <p:nvSpPr>
          <p:cNvPr id="150" name="Google Shape;150;p31"/>
          <p:cNvSpPr txBox="1">
            <a:spLocks noGrp="1"/>
          </p:cNvSpPr>
          <p:nvPr>
            <p:ph type="body" idx="2"/>
          </p:nvPr>
        </p:nvSpPr>
        <p:spPr>
          <a:xfrm>
            <a:off x="1559550" y="1187925"/>
            <a:ext cx="7584600" cy="38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ACT like it matters (ACT like it matters)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Behaviour change is what we need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ACT like it matters (ACT like it matters)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Behaviour change is what we need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ACT like it matters (ACT like it matters)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Behaviour change is what we need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None/>
            </a:pPr>
            <a:endParaRPr sz="2800">
              <a:solidFill>
                <a:srgbClr val="424D1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2"/>
          <p:cNvSpPr txBox="1"/>
          <p:nvPr/>
        </p:nvSpPr>
        <p:spPr>
          <a:xfrm>
            <a:off x="4890513" y="2778206"/>
            <a:ext cx="3816422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Martin Wilks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Robyn D. Walser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Paul Atkins 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32"/>
          <p:cNvSpPr txBox="1"/>
          <p:nvPr/>
        </p:nvSpPr>
        <p:spPr>
          <a:xfrm>
            <a:off x="4890512" y="1802613"/>
            <a:ext cx="3816424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ACT on Global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Warming/Ecocide</a:t>
            </a:r>
            <a:endParaRPr sz="2800" b="1" i="0" u="none" strike="noStrike" cap="none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32">
            <a:hlinkClick r:id="rId3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E5F1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rgbClr val="DAE5F1"/>
                </a:solidFill>
                <a:latin typeface="Arial"/>
                <a:ea typeface="Arial"/>
                <a:cs typeface="Arial"/>
                <a:sym typeface="Arial"/>
              </a:rPr>
              <a:t>ACBS - Dublin 2019</a:t>
            </a:r>
            <a:endParaRPr sz="800" b="0" i="0" u="none" strike="noStrike" cap="none">
              <a:solidFill>
                <a:srgbClr val="DAE5F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32"/>
          <p:cNvSpPr txBox="1"/>
          <p:nvPr/>
        </p:nvSpPr>
        <p:spPr>
          <a:xfrm>
            <a:off x="4431325" y="118100"/>
            <a:ext cx="4712700" cy="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/>
              <a:t>      </a:t>
            </a:r>
            <a:r>
              <a:rPr lang="en-GB" sz="2400">
                <a:solidFill>
                  <a:srgbClr val="6AA84F"/>
                </a:solidFill>
              </a:rPr>
              <a:t>Join us tomorrow morning?</a:t>
            </a:r>
            <a:endParaRPr sz="2400">
              <a:solidFill>
                <a:srgbClr val="6AA84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6AA84F"/>
                </a:solidFill>
              </a:rPr>
              <a:t>QG13 - 10.35am</a:t>
            </a:r>
            <a:endParaRPr sz="2400">
              <a:solidFill>
                <a:srgbClr val="6AA84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1619672" y="0"/>
            <a:ext cx="7524300" cy="8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 b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0">
                <a:solidFill>
                  <a:schemeClr val="dk1"/>
                </a:solidFill>
              </a:rPr>
              <a:t>Chorus</a:t>
            </a:r>
            <a:endParaRPr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body" idx="2"/>
          </p:nvPr>
        </p:nvSpPr>
        <p:spPr>
          <a:xfrm>
            <a:off x="1990050" y="1199651"/>
            <a:ext cx="6912900" cy="3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You should’ve told me, (I wish you’d told me)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That my world was gonna end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You should’ve told me, (I wish you’d told me)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That my world was gonna end</a:t>
            </a:r>
            <a:endParaRPr sz="2400">
              <a:solidFill>
                <a:srgbClr val="424D1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>
            <a:spLocks noGrp="1"/>
          </p:cNvSpPr>
          <p:nvPr>
            <p:ph type="title"/>
          </p:nvPr>
        </p:nvSpPr>
        <p:spPr>
          <a:xfrm>
            <a:off x="1619672" y="0"/>
            <a:ext cx="7524300" cy="8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b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0">
                <a:solidFill>
                  <a:schemeClr val="dk1"/>
                </a:solidFill>
              </a:rPr>
              <a:t>Verse 1</a:t>
            </a:r>
            <a:endParaRPr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body" idx="2"/>
          </p:nvPr>
        </p:nvSpPr>
        <p:spPr>
          <a:xfrm>
            <a:off x="1990056" y="1664245"/>
            <a:ext cx="6912900" cy="29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 heard the ozone layer had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 hole a continent wide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Somebody should’ve been doing somethin’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But it wasn’t for me to decide ...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None/>
            </a:pP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0"/>
          <p:cNvSpPr txBox="1">
            <a:spLocks noGrp="1"/>
          </p:cNvSpPr>
          <p:nvPr>
            <p:ph type="title"/>
          </p:nvPr>
        </p:nvSpPr>
        <p:spPr>
          <a:xfrm>
            <a:off x="1619672" y="0"/>
            <a:ext cx="7524300" cy="8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 b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0">
                <a:solidFill>
                  <a:schemeClr val="dk1"/>
                </a:solidFill>
              </a:rPr>
              <a:t>chorus</a:t>
            </a:r>
            <a:endParaRPr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/>
          </a:p>
        </p:txBody>
      </p:sp>
      <p:sp>
        <p:nvSpPr>
          <p:cNvPr id="84" name="Google Shape;84;p20"/>
          <p:cNvSpPr txBox="1">
            <a:spLocks noGrp="1"/>
          </p:cNvSpPr>
          <p:nvPr>
            <p:ph type="body" idx="2"/>
          </p:nvPr>
        </p:nvSpPr>
        <p:spPr>
          <a:xfrm>
            <a:off x="1990056" y="1664245"/>
            <a:ext cx="6912900" cy="29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You should’ve told me (I wish you’d told me)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That my world was gonna end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None/>
            </a:pPr>
            <a:endParaRPr sz="2400">
              <a:solidFill>
                <a:srgbClr val="424D1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1"/>
          <p:cNvSpPr txBox="1">
            <a:spLocks noGrp="1"/>
          </p:cNvSpPr>
          <p:nvPr>
            <p:ph type="title"/>
          </p:nvPr>
        </p:nvSpPr>
        <p:spPr>
          <a:xfrm>
            <a:off x="1619672" y="0"/>
            <a:ext cx="7524300" cy="8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b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0">
                <a:solidFill>
                  <a:schemeClr val="dk1"/>
                </a:solidFill>
              </a:rPr>
              <a:t>Verse 2</a:t>
            </a:r>
            <a:endParaRPr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/>
          </a:p>
        </p:txBody>
      </p:sp>
      <p:sp>
        <p:nvSpPr>
          <p:cNvPr id="90" name="Google Shape;90;p21"/>
          <p:cNvSpPr txBox="1">
            <a:spLocks noGrp="1"/>
          </p:cNvSpPr>
          <p:nvPr>
            <p:ph type="body" idx="2"/>
          </p:nvPr>
        </p:nvSpPr>
        <p:spPr>
          <a:xfrm>
            <a:off x="1990050" y="1418250"/>
            <a:ext cx="6912900" cy="29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 knew that all the oceans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were filling up with goo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Soembody should’ve been doing something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Why weren’t you?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None/>
            </a:pP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2"/>
          <p:cNvSpPr txBox="1">
            <a:spLocks noGrp="1"/>
          </p:cNvSpPr>
          <p:nvPr>
            <p:ph type="title"/>
          </p:nvPr>
        </p:nvSpPr>
        <p:spPr>
          <a:xfrm>
            <a:off x="1619672" y="0"/>
            <a:ext cx="7524300" cy="8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 b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0">
                <a:solidFill>
                  <a:schemeClr val="dk1"/>
                </a:solidFill>
              </a:rPr>
              <a:t>Mid 8</a:t>
            </a:r>
            <a:endParaRPr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/>
          </a:p>
        </p:txBody>
      </p:sp>
      <p:sp>
        <p:nvSpPr>
          <p:cNvPr id="96" name="Google Shape;96;p22"/>
          <p:cNvSpPr txBox="1">
            <a:spLocks noGrp="1"/>
          </p:cNvSpPr>
          <p:nvPr>
            <p:ph type="body" idx="2"/>
          </p:nvPr>
        </p:nvSpPr>
        <p:spPr>
          <a:xfrm>
            <a:off x="1990056" y="1664245"/>
            <a:ext cx="6912900" cy="29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I’d give the earth, to get my world back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I’d even … go to war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But it’s myself I oughta attack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For not taking enough notice before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3"/>
          <p:cNvSpPr txBox="1">
            <a:spLocks noGrp="1"/>
          </p:cNvSpPr>
          <p:nvPr>
            <p:ph type="title"/>
          </p:nvPr>
        </p:nvSpPr>
        <p:spPr>
          <a:xfrm>
            <a:off x="1619672" y="0"/>
            <a:ext cx="7524300" cy="8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 b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0">
                <a:solidFill>
                  <a:schemeClr val="dk1"/>
                </a:solidFill>
              </a:rPr>
              <a:t>chorus</a:t>
            </a:r>
            <a:endParaRPr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/>
          </a:p>
        </p:txBody>
      </p:sp>
      <p:sp>
        <p:nvSpPr>
          <p:cNvPr id="102" name="Google Shape;102;p23"/>
          <p:cNvSpPr txBox="1">
            <a:spLocks noGrp="1"/>
          </p:cNvSpPr>
          <p:nvPr>
            <p:ph type="body" idx="2"/>
          </p:nvPr>
        </p:nvSpPr>
        <p:spPr>
          <a:xfrm>
            <a:off x="1814475" y="1664250"/>
            <a:ext cx="7088400" cy="29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But you should’ve told me, (I wish you’d told me)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That my world was gonna end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None/>
            </a:pPr>
            <a:endParaRPr sz="2400">
              <a:solidFill>
                <a:srgbClr val="424D1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4"/>
          <p:cNvSpPr txBox="1">
            <a:spLocks noGrp="1"/>
          </p:cNvSpPr>
          <p:nvPr>
            <p:ph type="title"/>
          </p:nvPr>
        </p:nvSpPr>
        <p:spPr>
          <a:xfrm>
            <a:off x="1619672" y="0"/>
            <a:ext cx="7524300" cy="8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b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0">
                <a:solidFill>
                  <a:schemeClr val="dk1"/>
                </a:solidFill>
              </a:rPr>
              <a:t>Verse 3</a:t>
            </a:r>
            <a:endParaRPr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/>
          </a:p>
        </p:txBody>
      </p:sp>
      <p:sp>
        <p:nvSpPr>
          <p:cNvPr id="108" name="Google Shape;108;p24"/>
          <p:cNvSpPr txBox="1">
            <a:spLocks noGrp="1"/>
          </p:cNvSpPr>
          <p:nvPr>
            <p:ph type="body" idx="2"/>
          </p:nvPr>
        </p:nvSpPr>
        <p:spPr>
          <a:xfrm>
            <a:off x="1990056" y="1664245"/>
            <a:ext cx="6912900" cy="29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 heard that all the forests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were going up in smoke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But I kept lighting matches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 took it for a joke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None/>
            </a:pP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5"/>
          <p:cNvSpPr txBox="1">
            <a:spLocks noGrp="1"/>
          </p:cNvSpPr>
          <p:nvPr>
            <p:ph type="title"/>
          </p:nvPr>
        </p:nvSpPr>
        <p:spPr>
          <a:xfrm>
            <a:off x="1619672" y="0"/>
            <a:ext cx="7524300" cy="8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 b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0">
                <a:solidFill>
                  <a:schemeClr val="dk1"/>
                </a:solidFill>
              </a:rPr>
              <a:t>chorus</a:t>
            </a:r>
            <a:endParaRPr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/>
          </a:p>
        </p:txBody>
      </p:sp>
      <p:sp>
        <p:nvSpPr>
          <p:cNvPr id="114" name="Google Shape;114;p25"/>
          <p:cNvSpPr txBox="1">
            <a:spLocks noGrp="1"/>
          </p:cNvSpPr>
          <p:nvPr>
            <p:ph type="body" idx="2"/>
          </p:nvPr>
        </p:nvSpPr>
        <p:spPr>
          <a:xfrm>
            <a:off x="1724500" y="1664250"/>
            <a:ext cx="7419600" cy="29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And they should’ve told us, (we wish they’d told us)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</a:pPr>
            <a:r>
              <a:rPr lang="en-GB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That our world was gonna end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None/>
            </a:pPr>
            <a:endParaRPr sz="2400">
              <a:solidFill>
                <a:srgbClr val="424D1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555</Words>
  <Application>Microsoft Office PowerPoint</Application>
  <PresentationFormat>On-screen Show (16:9)</PresentationFormat>
  <Paragraphs>105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Malgun Gothic</vt:lpstr>
      <vt:lpstr>Arial</vt:lpstr>
      <vt:lpstr>Simple Light</vt:lpstr>
      <vt:lpstr>Office Theme</vt:lpstr>
      <vt:lpstr>You should’ve told me (ACT like it matters)</vt:lpstr>
      <vt:lpstr> Chorus </vt:lpstr>
      <vt:lpstr> Verse 1 </vt:lpstr>
      <vt:lpstr> chorus </vt:lpstr>
      <vt:lpstr> Verse 2 </vt:lpstr>
      <vt:lpstr> Mid 8 </vt:lpstr>
      <vt:lpstr> chorus </vt:lpstr>
      <vt:lpstr> Verse 3 </vt:lpstr>
      <vt:lpstr> chorus </vt:lpstr>
      <vt:lpstr> Verse 3 </vt:lpstr>
      <vt:lpstr> Mid 8 </vt:lpstr>
      <vt:lpstr> chorus </vt:lpstr>
      <vt:lpstr> Last Verse  </vt:lpstr>
      <vt:lpstr> Mid 8 </vt:lpstr>
      <vt:lpstr>Last Chorus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should’ve told me (ACT like it matters)</dc:title>
  <dc:creator>R Z</dc:creator>
  <cp:lastModifiedBy>R Z</cp:lastModifiedBy>
  <cp:revision>1</cp:revision>
  <dcterms:modified xsi:type="dcterms:W3CDTF">2019-07-10T13:51:49Z</dcterms:modified>
</cp:coreProperties>
</file>